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07200" cy="99393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61" d="100"/>
          <a:sy n="61" d="100"/>
        </p:scale>
        <p:origin x="7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C8B8D7A-5394-4558-3CC2-521031E760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E87C2AF-43BA-3148-1792-FDCA878DB6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ACF5EFB1-82A0-49B5-8493-0D6AFC6B0DA6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C6AF2F-7B8E-2D28-F512-691B11AFE2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94EDE6-9F71-9727-474B-326CF61449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51163" cy="498475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D749960E-F636-4766-90AB-7CA7E772A2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BDD9161-3A9B-9EB5-FF50-F55CE4AC3E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0338EE-12FD-5665-A0AF-84DF79F3CF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4450" y="0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6BADBE1D-4CD7-4B2D-A7EB-FCFF3A5B6263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195AC59-4436-9C6D-CA33-5CFB88D6FAB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2ED6C8C3-A5A6-C5AD-B2BC-1B2AA3430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83138"/>
            <a:ext cx="5448300" cy="3913187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65A00C-7180-1BA7-DA2B-67B3EA7920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8475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794BCB7-05AF-7FA0-15F2-C8AB09E88B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51163" cy="498475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5930D73-518B-4306-9124-412952A129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677B3C0-B921-B8A3-FBE6-0D1951296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0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2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4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36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72DCC2-DE5F-4293-943B-C9B2BE821B05}" type="slidenum">
              <a:rPr kumimoji="0" lang="en-US" altLang="ja-JP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kumimoji="0" lang="en-US" altLang="ja-JP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E0D7491-261E-805A-0151-09A44C178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750F99C-294C-7A34-3596-6742C58D9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677B3C0-B921-B8A3-FBE6-0D1951296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0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92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64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3663" indent="-230188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372DCC2-DE5F-4293-943B-C9B2BE821B05}" type="slidenum">
              <a:rPr kumimoji="0" lang="en-US" altLang="ja-JP" smtClean="0"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kumimoji="0" lang="en-US" altLang="ja-JP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E0D7491-261E-805A-0151-09A44C178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750F99C-294C-7A34-3596-6742C58D9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2076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CB8D1-7C80-5341-9307-98F2112A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61867-527E-441A-9FAD-FB3B02076FD6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252B0-C67B-55D0-D83C-CAF730B69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1412D-CE6A-F18B-AA37-C08CF9A5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FCC18-112F-4EB0-89D6-A486247385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987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F7C97-F84D-DFFD-B47E-3CCA0CE5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AD92A-EA30-4393-9D55-BD447A8CF62B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84BF0-C612-5FD3-0FED-79F48B2DA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A96D9-067D-BE3C-49E1-6D03440A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29A7-209D-4C1F-BE87-8729D44527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813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D9E39-CEF6-C102-4B01-03A8A789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26C37-5735-4106-9A0F-6CB423C30FB2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1A796-2347-A2D1-6263-1A08C733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25D02-A55C-C0C1-803C-CBE6582CC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2018-C961-4E2B-97C5-BBADC86C1D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09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8C01-07A4-647D-7E19-C1E80ACFA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CA39-FDF0-4FB3-AE91-06CA7B7700EA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4CF7B-93EB-C4C0-6E43-182CE0A6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E1CC-E7E2-03CF-00AB-60E82793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EA07E-5934-4C9D-B8DF-CC0A33A27C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831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45CCF-556D-5FE7-3DD2-08CD1B9C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9BA8-03BB-4268-89D4-766F82FE3A3A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C9C02-8EE7-A42F-4AB1-6929065C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E33A9-88A0-6017-1889-7E77BD364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C501-D234-481E-B788-EE3A6E7B81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174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3E010F-733A-9678-13A8-C7F09CE0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59BBF-7761-4995-AEA1-56D30F456DE8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BCDB91-82D0-D3B6-C863-84599D08B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9721B7-B53A-50F7-BB28-7E64E986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81F9-017D-4C74-A241-147A024270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90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2015A-A558-F4A7-7352-211534EED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2F918-5F22-4EBB-9E28-DE069210E6A5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99F1FE0-E87B-F0EF-547C-1DA4899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8D0056-FF22-EA5D-3E50-D09FE1F3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AB442-6FCA-4FE2-BCC2-C07B2EADF2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28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C03AB2-F510-1A99-2CC9-A044E090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5CB6-A9B0-4CD1-B7D1-BE1BE6F8A3EA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FBC157-1384-BB19-F95C-33583923F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4628ED-A5EA-3AB1-BA84-94F43B31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7EA3-EB45-493A-ADEF-7D480A8E76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987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6F8925-D1A3-C8FC-AB21-03B73D93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E8CE4-A829-43B4-9D7A-D466BA1BD4FA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223D89-BF60-BF97-6343-D72A24F5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448512-0083-66AD-CF56-6A277656D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3673-A066-4CFD-B700-08AA45127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844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6B14DA-B026-63C0-C0AC-EEC07514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3697-AC67-468B-8359-68CB1F685AA6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C2AA9D-8108-686A-E087-039DB934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1A9370-08DA-E39C-3372-01BEAFB2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489BC-6A5E-4BB1-BE06-83AA4B5E72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697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AD989C-5702-8F1C-C657-3D9123E7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CD53C-951B-4543-93C1-00D3B0A8F820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D8898-1BEB-1321-190E-4D9FE4DB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80FCFB-BD44-9489-D187-483D25A1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46488-6512-4369-8208-55BEA7D016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002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BBE9AF0-AD47-A2F4-AE4B-F66F1A5AD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CB32538-13F3-069F-C7CF-225A405E6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67BF2-C1C8-5E29-3F73-B88EE191C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7C567-2562-499A-8805-BFC298BA19EC}" type="datetimeFigureOut">
              <a:rPr lang="ja-JP" altLang="en-US"/>
              <a:pPr>
                <a:defRPr/>
              </a:pPr>
              <a:t>2023/7/5</a:t>
            </a:fld>
            <a:endParaRPr lang="ja-JP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CF01A-A077-89E4-1760-541DB54AF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3A568-483E-E36D-6C9C-7CB25F80E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4363D8-2B67-42CE-98D7-AD8E6FAE6F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D4F63A-48CC-EFD9-4069-A69E6AE57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0315" y="1422399"/>
            <a:ext cx="9057685" cy="261341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開示</a:t>
            </a:r>
            <a:b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</a:br>
            <a:r>
              <a:rPr lang="ja-JP" altLang="en-US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発表者名：禁煙一郎、卒煙次郎</a:t>
            </a:r>
            <a:endParaRPr lang="en-US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6151" name="正方形/長方形 4">
            <a:extLst>
              <a:ext uri="{FF2B5EF4-FFF2-40B4-BE49-F238E27FC236}">
                <a16:creationId xmlns:a16="http://schemas.microsoft.com/office/drawing/2014/main" id="{21CAAFCB-E312-98EA-17FE-252B02535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356" y="562706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</a:t>
            </a:r>
            <a:r>
              <a:rPr kumimoji="0"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第</a:t>
            </a:r>
            <a:r>
              <a:rPr kumimoji="0" lang="en-US" altLang="zh-CN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1</a:t>
            </a:r>
            <a:r>
              <a:rPr kumimoji="0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7</a:t>
            </a:r>
            <a:r>
              <a:rPr kumimoji="0"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回日本禁煙学会学術総会</a:t>
            </a:r>
            <a:endParaRPr kumimoji="0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B353909-383A-EDB7-F8FC-7785793C86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0315" y="4207857"/>
            <a:ext cx="10515600" cy="188544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演題発表内容に関連し、発表者らに開示すべき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COI</a:t>
            </a: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関係にある企業などはありません</a:t>
            </a: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3200" b="1" i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32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D4F63A-48CC-EFD9-4069-A69E6AE57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0362" y="965200"/>
            <a:ext cx="8931275" cy="150653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COI</a:t>
            </a:r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開示</a:t>
            </a:r>
            <a:br>
              <a:rPr lang="en-US" altLang="ja-JP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</a:br>
            <a:r>
              <a:rPr lang="ja-JP" altLang="en-US" sz="2400" b="1" dirty="0">
                <a:solidFill>
                  <a:srgbClr val="FFFF1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発表者名：禁煙一郎、卒煙次郎</a:t>
            </a:r>
            <a:endParaRPr lang="en-US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2050" name="Rectangle 3">
            <a:extLst>
              <a:ext uri="{FF2B5EF4-FFF2-40B4-BE49-F238E27FC236}">
                <a16:creationId xmlns:a16="http://schemas.microsoft.com/office/drawing/2014/main" id="{DFC5AC56-BFEA-7928-23FF-8478AE5F77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30362" y="2632075"/>
            <a:ext cx="8931275" cy="3560763"/>
          </a:xfrm>
        </p:spPr>
        <p:txBody>
          <a:bodyPr rtlCol="0">
            <a:norm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COI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関係にある企業等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・贈答品などの報酬：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6148" name="正方形/長方形 1">
            <a:extLst>
              <a:ext uri="{FF2B5EF4-FFF2-40B4-BE49-F238E27FC236}">
                <a16:creationId xmlns:a16="http://schemas.microsoft.com/office/drawing/2014/main" id="{11CEB4D9-2CF2-B192-B8AB-EC993866C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6192838"/>
            <a:ext cx="5227638" cy="339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1600" b="1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↑  開示すべき内容が過去３年間にある項目のみ記載</a:t>
            </a:r>
            <a:endParaRPr kumimoji="0" lang="ja-JP" altLang="en-US" sz="160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6149" name="正方形/長方形 2">
            <a:extLst>
              <a:ext uri="{FF2B5EF4-FFF2-40B4-BE49-F238E27FC236}">
                <a16:creationId xmlns:a16="http://schemas.microsoft.com/office/drawing/2014/main" id="{A9345A56-BC97-E34D-B918-A3AC26923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65463"/>
            <a:ext cx="4473575" cy="225318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（記載例）</a:t>
            </a:r>
            <a:endParaRPr kumimoji="0"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　</a:t>
            </a:r>
            <a:endParaRPr kumimoji="0" lang="en-US" altLang="ja-JP" sz="2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発表者全員、過去３年間を一括して</a:t>
            </a: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講演料：＊＊製薬、＠＠産業　　　　　　　　　　</a:t>
            </a: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原稿料：％％出版　　　　　　　　　　　  　　　　</a:t>
            </a: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ja-JP" altLang="en-US" sz="2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 奨学寄付金：＆＆薬品</a:t>
            </a: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en-US" altLang="ja-JP" sz="20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53F4731-19E4-A7AC-63EE-825FEB2C07CD}"/>
              </a:ext>
            </a:extLst>
          </p:cNvPr>
          <p:cNvCxnSpPr>
            <a:cxnSpLocks/>
          </p:cNvCxnSpPr>
          <p:nvPr/>
        </p:nvCxnSpPr>
        <p:spPr>
          <a:xfrm flipV="1">
            <a:off x="5581650" y="5146675"/>
            <a:ext cx="1035050" cy="9794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正方形/長方形 4">
            <a:extLst>
              <a:ext uri="{FF2B5EF4-FFF2-40B4-BE49-F238E27FC236}">
                <a16:creationId xmlns:a16="http://schemas.microsoft.com/office/drawing/2014/main" id="{21CAAFCB-E312-98EA-17FE-252B02535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746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　</a:t>
            </a:r>
            <a:r>
              <a:rPr kumimoji="0"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第</a:t>
            </a:r>
            <a:r>
              <a:rPr kumimoji="0" lang="en-US" altLang="zh-CN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1</a:t>
            </a:r>
            <a:r>
              <a:rPr kumimoji="0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7</a:t>
            </a:r>
            <a:r>
              <a:rPr kumimoji="0"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回日本禁煙学会学術総会</a:t>
            </a:r>
            <a:endParaRPr kumimoji="0" lang="ja-JP" altLang="en-US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2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178</Words>
  <Application>Microsoft Office PowerPoint</Application>
  <PresentationFormat>ワイド画面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COI 開示 　 発表者名：禁煙一郎、卒煙次郎</vt:lpstr>
      <vt:lpstr>COI 開示 　 発表者名：禁煙一郎、卒煙次郎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e011008</cp:lastModifiedBy>
  <cp:revision>49</cp:revision>
  <cp:lastPrinted>2019-09-13T04:29:31Z</cp:lastPrinted>
  <dcterms:created xsi:type="dcterms:W3CDTF">2015-03-14T19:59:31Z</dcterms:created>
  <dcterms:modified xsi:type="dcterms:W3CDTF">2023-07-05T01:08:25Z</dcterms:modified>
</cp:coreProperties>
</file>