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260" r:id="rId2"/>
    <p:sldId id="261" r:id="rId3"/>
  </p:sldIdLst>
  <p:sldSz cx="12192000" cy="6858000"/>
  <p:notesSz cx="6807200" cy="99393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61" d="100"/>
          <a:sy n="61" d="100"/>
        </p:scale>
        <p:origin x="788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C8B8D7A-5394-4558-3CC2-521031E760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E87C2AF-43BA-3148-1792-FDCA878DB69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51163" cy="498475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fld id="{ACF5EFB1-82A0-49B5-8493-0D6AFC6B0DA6}" type="datetimeFigureOut">
              <a:rPr lang="ja-JP" altLang="en-US"/>
              <a:pPr>
                <a:defRPr/>
              </a:pPr>
              <a:t>2023/7/5</a:t>
            </a:fld>
            <a:endParaRPr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AC6AF2F-7B8E-2D28-F512-691B11AFE2E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51163" cy="498475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894EDE6-9F71-9727-474B-326CF61449D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51163" cy="498475"/>
          </a:xfrm>
          <a:prstGeom prst="rect">
            <a:avLst/>
          </a:prstGeom>
        </p:spPr>
        <p:txBody>
          <a:bodyPr vert="horz" wrap="square" lIns="92236" tIns="46118" rIns="92236" bIns="46118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fld id="{D749960E-F636-4766-90AB-7CA7E772A24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CBDD9161-3A9B-9EB5-FF50-F55CE4AC3E1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E0338EE-12FD-5665-A0AF-84DF79F3CF7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4450" y="0"/>
            <a:ext cx="2951163" cy="498475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fld id="{6BADBE1D-4CD7-4B2D-A7EB-FCFF3A5B6263}" type="datetimeFigureOut">
              <a:rPr lang="ja-JP" altLang="en-US"/>
              <a:pPr>
                <a:defRPr/>
              </a:pPr>
              <a:t>2023/7/5</a:t>
            </a:fld>
            <a:endParaRPr lang="ja-JP" altLang="en-US" dirty="0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D195AC59-4436-9C6D-CA33-5CFB88D6FAB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2ED6C8C3-A5A6-C5AD-B2BC-1B2AA34309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83138"/>
            <a:ext cx="5448300" cy="3913187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865A00C-7180-1BA7-DA2B-67B3EA7920B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51163" cy="498475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794BCB7-05AF-7FA0-15F2-C8AB09E88B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51163" cy="498475"/>
          </a:xfrm>
          <a:prstGeom prst="rect">
            <a:avLst/>
          </a:prstGeom>
        </p:spPr>
        <p:txBody>
          <a:bodyPr vert="horz" wrap="square" lIns="92236" tIns="46118" rIns="92236" bIns="46118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fld id="{45930D73-518B-4306-9124-412952A129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677B3C0-B921-B8A3-FBE6-0D1951296E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9300" indent="-28733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2525" indent="-2301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2900" indent="-2301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4863" indent="-2301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2063" indent="-230188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9263" indent="-230188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46463" indent="-230188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3663" indent="-230188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372DCC2-DE5F-4293-943B-C9B2BE821B05}" type="slidenum">
              <a:rPr kumimoji="0" lang="en-US" altLang="ja-JP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kumimoji="0" lang="en-US" altLang="ja-JP">
              <a:latin typeface="Times New Roman" panose="02020603050405020304" pitchFamily="18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DE0D7491-261E-805A-0151-09A44C1787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6750F99C-294C-7A34-3596-6742C58D95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677B3C0-B921-B8A3-FBE6-0D1951296E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9300" indent="-28733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2525" indent="-2301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2900" indent="-2301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4863" indent="-2301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2063" indent="-230188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89263" indent="-230188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46463" indent="-230188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3663" indent="-230188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372DCC2-DE5F-4293-943B-C9B2BE821B05}" type="slidenum">
              <a:rPr kumimoji="0" lang="en-US" altLang="ja-JP" smtClean="0"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kumimoji="0" lang="en-US" altLang="ja-JP">
              <a:latin typeface="Times New Roman" panose="02020603050405020304" pitchFamily="18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DE0D7491-261E-805A-0151-09A44C1787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6750F99C-294C-7A34-3596-6742C58D95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120767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CB8D1-7C80-5341-9307-98F2112A9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61867-527E-441A-9FAD-FB3B02076FD6}" type="datetimeFigureOut">
              <a:rPr lang="ja-JP" altLang="en-US"/>
              <a:pPr>
                <a:defRPr/>
              </a:pPr>
              <a:t>2023/7/5</a:t>
            </a:fld>
            <a:endParaRPr lang="ja-JP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252B0-C67B-55D0-D83C-CAF730B69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1412D-CE6A-F18B-AA37-C08CF9A54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FCC18-112F-4EB0-89D6-A4862473855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59875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F7C97-F84D-DFFD-B47E-3CCA0CE59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AD92A-EA30-4393-9D55-BD447A8CF62B}" type="datetimeFigureOut">
              <a:rPr lang="ja-JP" altLang="en-US"/>
              <a:pPr>
                <a:defRPr/>
              </a:pPr>
              <a:t>2023/7/5</a:t>
            </a:fld>
            <a:endParaRPr lang="ja-JP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84BF0-C612-5FD3-0FED-79F48B2DA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A96D9-067D-BE3C-49E1-6D03440A8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529A7-209D-4C1F-BE87-8729D44527E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8131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D9E39-CEF6-C102-4B01-03A8A789E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26C37-5735-4106-9A0F-6CB423C30FB2}" type="datetimeFigureOut">
              <a:rPr lang="ja-JP" altLang="en-US"/>
              <a:pPr>
                <a:defRPr/>
              </a:pPr>
              <a:t>2023/7/5</a:t>
            </a:fld>
            <a:endParaRPr lang="ja-JP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1A796-2347-A2D1-6263-1A08C733C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C25D02-A55C-C0C1-803C-CBE6582CC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22018-C961-4E2B-97C5-BBADC86C1D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0944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C8C01-07A4-647D-7E19-C1E80ACFA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6CA39-FDF0-4FB3-AE91-06CA7B7700EA}" type="datetimeFigureOut">
              <a:rPr lang="ja-JP" altLang="en-US"/>
              <a:pPr>
                <a:defRPr/>
              </a:pPr>
              <a:t>2023/7/5</a:t>
            </a:fld>
            <a:endParaRPr lang="ja-JP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4CF7B-93EB-C4C0-6E43-182CE0A6A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0E1CC-E7E2-03CF-00AB-60E827938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EA07E-5934-4C9D-B8DF-CC0A33A27C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2831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C45CCF-556D-5FE7-3DD2-08CD1B9CA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19BA8-03BB-4268-89D4-766F82FE3A3A}" type="datetimeFigureOut">
              <a:rPr lang="ja-JP" altLang="en-US"/>
              <a:pPr>
                <a:defRPr/>
              </a:pPr>
              <a:t>2023/7/5</a:t>
            </a:fld>
            <a:endParaRPr lang="ja-JP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C9C02-8EE7-A42F-4AB1-6929065C5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E33A9-88A0-6017-1889-7E77BD364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9C501-D234-481E-B788-EE3A6E7B81E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71744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C3E010F-733A-9678-13A8-C7F09CE0F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59BBF-7761-4995-AEA1-56D30F456DE8}" type="datetimeFigureOut">
              <a:rPr lang="ja-JP" altLang="en-US"/>
              <a:pPr>
                <a:defRPr/>
              </a:pPr>
              <a:t>2023/7/5</a:t>
            </a:fld>
            <a:endParaRPr lang="ja-JP" alt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BCDB91-82D0-D3B6-C863-84599D08B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19721B7-B53A-50F7-BB28-7E64E9862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B81F9-017D-4C74-A241-147A0242701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9901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8E2015A-A558-F4A7-7352-211534EED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2F918-5F22-4EBB-9E28-DE069210E6A5}" type="datetimeFigureOut">
              <a:rPr lang="ja-JP" altLang="en-US"/>
              <a:pPr>
                <a:defRPr/>
              </a:pPr>
              <a:t>2023/7/5</a:t>
            </a:fld>
            <a:endParaRPr lang="ja-JP" alt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99F1FE0-E87B-F0EF-547C-1DA48990D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28D0056-FF22-EA5D-3E50-D09FE1F36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AB442-6FCA-4FE2-BCC2-C07B2EADF2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72812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EC03AB2-F510-1A99-2CC9-A044E0904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15CB6-A9B0-4CD1-B7D1-BE1BE6F8A3EA}" type="datetimeFigureOut">
              <a:rPr lang="ja-JP" altLang="en-US"/>
              <a:pPr>
                <a:defRPr/>
              </a:pPr>
              <a:t>2023/7/5</a:t>
            </a:fld>
            <a:endParaRPr lang="ja-JP" alt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FFBC157-1384-BB19-F95C-33583923F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C4628ED-A5EA-3AB1-BA84-94F43B31B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E7EA3-EB45-493A-ADEF-7D480A8E769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89876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36F8925-D1A3-C8FC-AB21-03B73D937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E8CE4-A829-43B4-9D7A-D466BA1BD4FA}" type="datetimeFigureOut">
              <a:rPr lang="ja-JP" altLang="en-US"/>
              <a:pPr>
                <a:defRPr/>
              </a:pPr>
              <a:t>2023/7/5</a:t>
            </a:fld>
            <a:endParaRPr lang="ja-JP" alt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0223D89-BF60-BF97-6343-D72A24F58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D448512-0083-66AD-CF56-6A277656D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83673-A066-4CFD-B700-08AA451275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88445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56B14DA-B026-63C0-C0AC-EEC07514C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53697-AC67-468B-8359-68CB1F685AA6}" type="datetimeFigureOut">
              <a:rPr lang="ja-JP" altLang="en-US"/>
              <a:pPr>
                <a:defRPr/>
              </a:pPr>
              <a:t>2023/7/5</a:t>
            </a:fld>
            <a:endParaRPr lang="ja-JP" alt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CC2AA9D-8108-686A-E087-039DB934E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41A9370-08DA-E39C-3372-01BEAFB2B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489BC-6A5E-4BB1-BE06-83AA4B5E72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66977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8AD989C-5702-8F1C-C657-3D9123E79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CD53C-951B-4543-93C1-00D3B0A8F820}" type="datetimeFigureOut">
              <a:rPr lang="ja-JP" altLang="en-US"/>
              <a:pPr>
                <a:defRPr/>
              </a:pPr>
              <a:t>2023/7/5</a:t>
            </a:fld>
            <a:endParaRPr lang="ja-JP" alt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82D8898-1BEB-1321-190E-4D9FE4DB8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D80FCFB-BD44-9489-D187-483D25A19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46488-6512-4369-8208-55BEA7D016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10028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BBE9AF0-AD47-A2F4-AE4B-F66F1A5AD9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CB32538-13F3-069F-C7CF-225A405E67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767BF2-C1C8-5E29-3F73-B88EE191C1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6B7C567-2562-499A-8805-BFC298BA19EC}" type="datetimeFigureOut">
              <a:rPr lang="ja-JP" altLang="en-US"/>
              <a:pPr>
                <a:defRPr/>
              </a:pPr>
              <a:t>2023/7/5</a:t>
            </a:fld>
            <a:endParaRPr lang="ja-JP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CF01A-A077-89E4-1760-541DB54AFF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03A568-483E-E36D-6C9C-7CB25F80EF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E4363D8-2B67-42CE-98D7-AD8E6FAE6F2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6D4F63A-48CC-EFD9-4069-A69E6AE573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10315" y="1422399"/>
            <a:ext cx="9057685" cy="2613419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ja-JP" sz="4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COI</a:t>
            </a:r>
            <a:r>
              <a:rPr lang="ja-JP" altLang="en-US" sz="4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 開示</a:t>
            </a:r>
            <a:br>
              <a:rPr lang="en-US" altLang="ja-JP" sz="4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</a:br>
            <a:r>
              <a:rPr lang="ja-JP" altLang="en-US" sz="2400" b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発表者名：禁煙一郎、卒煙次郎</a:t>
            </a:r>
            <a:endParaRPr lang="en-US" altLang="ja-JP" sz="2000" b="1" i="1" dirty="0">
              <a:solidFill>
                <a:srgbClr val="FFFF1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 panose="020F0502020204030204" pitchFamily="34" charset="0"/>
            </a:endParaRPr>
          </a:p>
        </p:txBody>
      </p:sp>
      <p:sp>
        <p:nvSpPr>
          <p:cNvPr id="6151" name="正方形/長方形 4">
            <a:extLst>
              <a:ext uri="{FF2B5EF4-FFF2-40B4-BE49-F238E27FC236}">
                <a16:creationId xmlns:a16="http://schemas.microsoft.com/office/drawing/2014/main" id="{21CAAFCB-E312-98EA-17FE-252B02535C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7356" y="562706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0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　</a:t>
            </a:r>
            <a:r>
              <a:rPr kumimoji="0" lang="zh-CN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第</a:t>
            </a:r>
            <a:r>
              <a:rPr kumimoji="0" lang="en-US" altLang="zh-CN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1</a:t>
            </a:r>
            <a:r>
              <a:rPr kumimoji="0"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7</a:t>
            </a:r>
            <a:r>
              <a:rPr kumimoji="0" lang="zh-CN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回日本禁煙学会学術総会</a:t>
            </a:r>
            <a:endParaRPr kumimoji="0" lang="ja-JP" altLang="en-US" b="1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Calibri" panose="020F0502020204030204" pitchFamily="34" charset="0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6B353909-383A-EDB7-F8FC-7785793C86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10315" y="4207857"/>
            <a:ext cx="10515600" cy="1885445"/>
          </a:xfrm>
        </p:spPr>
        <p:txBody>
          <a:bodyPr rtlCol="0">
            <a:norm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ja-JP" sz="3200" b="1" dirty="0">
              <a:solidFill>
                <a:schemeClr val="tx1">
                  <a:lumMod val="95000"/>
                  <a:lumOff val="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 panose="020F050202020403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 演題発表内容に関連し、発表者らに開示すべき</a:t>
            </a:r>
            <a:endParaRPr lang="en-US" altLang="ja-JP" sz="3200" b="1" dirty="0">
              <a:solidFill>
                <a:schemeClr val="tx1">
                  <a:lumMod val="95000"/>
                  <a:lumOff val="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 panose="020F050202020403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ja-JP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 COI</a:t>
            </a:r>
            <a:r>
              <a:rPr lang="ja-JP" alt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関係にある企業などはありません</a:t>
            </a:r>
            <a:endParaRPr lang="en-US" altLang="ja-JP" sz="3200" b="1" dirty="0">
              <a:solidFill>
                <a:schemeClr val="tx1">
                  <a:lumMod val="95000"/>
                  <a:lumOff val="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 panose="020F0502020204030204" pitchFamily="34" charset="0"/>
            </a:endParaRPr>
          </a:p>
          <a:p>
            <a:pPr algn="ctr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ja-JP" sz="3200" b="1" i="1" dirty="0">
              <a:solidFill>
                <a:schemeClr val="tx1">
                  <a:lumMod val="95000"/>
                  <a:lumOff val="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 panose="020F050202020403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ja-JP" sz="3200" b="1" dirty="0">
              <a:solidFill>
                <a:schemeClr val="tx1">
                  <a:lumMod val="95000"/>
                  <a:lumOff val="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6D4F63A-48CC-EFD9-4069-A69E6AE573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0362" y="965200"/>
            <a:ext cx="8931275" cy="1506538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altLang="ja-JP" sz="4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COI</a:t>
            </a:r>
            <a:r>
              <a:rPr lang="ja-JP" altLang="en-US" sz="48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 開示</a:t>
            </a:r>
            <a:br>
              <a:rPr lang="en-US" altLang="ja-JP" sz="4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</a:br>
            <a:r>
              <a:rPr lang="ja-JP" altLang="en-US" sz="2400" b="1" dirty="0">
                <a:solidFill>
                  <a:srgbClr val="FFFF1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発表者名：禁煙一郎、卒煙次郎</a:t>
            </a:r>
            <a:endParaRPr lang="en-US" altLang="ja-JP" sz="2000" b="1" i="1" dirty="0">
              <a:solidFill>
                <a:srgbClr val="FFFF1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 panose="020F0502020204030204" pitchFamily="34" charset="0"/>
            </a:endParaRPr>
          </a:p>
        </p:txBody>
      </p:sp>
      <p:sp>
        <p:nvSpPr>
          <p:cNvPr id="2050" name="Rectangle 3">
            <a:extLst>
              <a:ext uri="{FF2B5EF4-FFF2-40B4-BE49-F238E27FC236}">
                <a16:creationId xmlns:a16="http://schemas.microsoft.com/office/drawing/2014/main" id="{DFC5AC56-BFEA-7928-23FF-8478AE5F777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30362" y="2632075"/>
            <a:ext cx="8931275" cy="3560763"/>
          </a:xfrm>
        </p:spPr>
        <p:txBody>
          <a:bodyPr rtlCol="0">
            <a:normAutofit/>
          </a:bodyPr>
          <a:lstStyle/>
          <a:p>
            <a:pPr algn="ctr"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　発表内容に関連し、筆頭および共同発表者が開示すべき</a:t>
            </a:r>
            <a:r>
              <a:rPr lang="en-US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COI</a:t>
            </a:r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関係にある企業等</a:t>
            </a:r>
            <a:endParaRPr lang="en-US" altLang="ja-JP" sz="2000" b="1" dirty="0">
              <a:solidFill>
                <a:schemeClr val="tx1">
                  <a:lumMod val="95000"/>
                  <a:lumOff val="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 panose="020F050202020403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・顧問：　　　　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 panose="020F050202020403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・株保有・利益：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 panose="020F050202020403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・特許使用料：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 panose="020F050202020403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・講演料：　　　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 panose="020F050202020403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・原稿料：　　　　　　　　　　　　 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 panose="020F050202020403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・受託研究・共同研究費：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 panose="020F050202020403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・奨学寄付金：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 panose="020F050202020403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・寄付講座所属：　　　　　　　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 panose="020F050202020403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ja-JP" alt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・贈答品などの報酬：　　　　 　</a:t>
            </a: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 panose="020F050202020403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ja-JP" sz="1800" b="1" dirty="0">
              <a:solidFill>
                <a:schemeClr val="tx1">
                  <a:lumMod val="95000"/>
                  <a:lumOff val="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 panose="020F0502020204030204" pitchFamily="34" charset="0"/>
            </a:endParaRPr>
          </a:p>
        </p:txBody>
      </p:sp>
      <p:sp>
        <p:nvSpPr>
          <p:cNvPr id="6148" name="正方形/長方形 1">
            <a:extLst>
              <a:ext uri="{FF2B5EF4-FFF2-40B4-BE49-F238E27FC236}">
                <a16:creationId xmlns:a16="http://schemas.microsoft.com/office/drawing/2014/main" id="{11CEB4D9-2CF2-B192-B8AB-EC993866C6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5300" y="6192838"/>
            <a:ext cx="5227638" cy="339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0" lang="ja-JP" altLang="en-US" sz="1600" b="1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↑  開示すべき内容が過去３年間にある項目のみ記載</a:t>
            </a:r>
            <a:endParaRPr kumimoji="0" lang="ja-JP" altLang="en-US" sz="160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 panose="020F0502020204030204" pitchFamily="34" charset="0"/>
            </a:endParaRPr>
          </a:p>
        </p:txBody>
      </p:sp>
      <p:sp>
        <p:nvSpPr>
          <p:cNvPr id="6149" name="正方形/長方形 2">
            <a:extLst>
              <a:ext uri="{FF2B5EF4-FFF2-40B4-BE49-F238E27FC236}">
                <a16:creationId xmlns:a16="http://schemas.microsoft.com/office/drawing/2014/main" id="{A9345A56-BC97-E34D-B918-A3AC269233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3065463"/>
            <a:ext cx="4473575" cy="2253181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1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kumimoji="0" lang="en-US" altLang="ja-JP" sz="24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 panose="020F0502020204030204" pitchFamily="34" charset="0"/>
            </a:endParaRPr>
          </a:p>
          <a:p>
            <a:pPr eaLnBrk="1" hangingPunct="1">
              <a:lnSpc>
                <a:spcPts val="25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0" lang="ja-JP" altLang="en-US" sz="24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（記載例）</a:t>
            </a:r>
            <a:endParaRPr kumimoji="0" lang="en-US" altLang="ja-JP" sz="24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 panose="020F0502020204030204" pitchFamily="34" charset="0"/>
            </a:endParaRPr>
          </a:p>
          <a:p>
            <a:pPr eaLnBrk="1" hangingPunct="1">
              <a:lnSpc>
                <a:spcPts val="1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0" lang="ja-JP" altLang="en-US" sz="24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　　</a:t>
            </a:r>
            <a:endParaRPr kumimoji="0" lang="en-US" altLang="ja-JP" sz="24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 panose="020F0502020204030204" pitchFamily="34" charset="0"/>
            </a:endParaRPr>
          </a:p>
          <a:p>
            <a:pPr eaLnBrk="1" hangingPunct="1">
              <a:lnSpc>
                <a:spcPts val="25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0" lang="ja-JP" altLang="en-US" sz="20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 発表者全員、過去３年間を一括して</a:t>
            </a:r>
            <a:endParaRPr kumimoji="0" lang="en-US" altLang="ja-JP" sz="20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 panose="020F0502020204030204" pitchFamily="34" charset="0"/>
            </a:endParaRPr>
          </a:p>
          <a:p>
            <a:pPr eaLnBrk="1" hangingPunct="1">
              <a:lnSpc>
                <a:spcPts val="1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kumimoji="0" lang="en-US" altLang="ja-JP" sz="20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 panose="020F0502020204030204" pitchFamily="34" charset="0"/>
            </a:endParaRPr>
          </a:p>
          <a:p>
            <a:pPr eaLnBrk="1" hangingPunct="1">
              <a:lnSpc>
                <a:spcPts val="25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0" lang="ja-JP" altLang="en-US" sz="20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 講演料：＊＊製薬、＠＠産業　　　　　　　　　　</a:t>
            </a:r>
            <a:endParaRPr kumimoji="0" lang="en-US" altLang="ja-JP" sz="20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 panose="020F0502020204030204" pitchFamily="34" charset="0"/>
            </a:endParaRPr>
          </a:p>
          <a:p>
            <a:pPr eaLnBrk="1" hangingPunct="1">
              <a:lnSpc>
                <a:spcPts val="25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0" lang="ja-JP" altLang="en-US" sz="20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 原稿料：％％出版　　　　　　　　　　　  　　　　</a:t>
            </a:r>
            <a:endParaRPr kumimoji="0" lang="en-US" altLang="ja-JP" sz="20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 panose="020F0502020204030204" pitchFamily="34" charset="0"/>
            </a:endParaRPr>
          </a:p>
          <a:p>
            <a:pPr eaLnBrk="1" hangingPunct="1">
              <a:lnSpc>
                <a:spcPts val="25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0" lang="ja-JP" altLang="en-US" sz="2000" b="1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 奨学寄付金：＆＆薬品</a:t>
            </a:r>
            <a:endParaRPr kumimoji="0" lang="en-US" altLang="ja-JP" sz="20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 panose="020F0502020204030204" pitchFamily="34" charset="0"/>
            </a:endParaRPr>
          </a:p>
          <a:p>
            <a:pPr eaLnBrk="1" hangingPunct="1">
              <a:lnSpc>
                <a:spcPts val="1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kumimoji="0" lang="en-US" altLang="ja-JP" sz="2000" b="1" dirty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Calibri" panose="020F0502020204030204" pitchFamily="34" charset="0"/>
            </a:endParaRP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C53F4731-19E4-A7AC-63EE-825FEB2C07CD}"/>
              </a:ext>
            </a:extLst>
          </p:cNvPr>
          <p:cNvCxnSpPr>
            <a:cxnSpLocks/>
          </p:cNvCxnSpPr>
          <p:nvPr/>
        </p:nvCxnSpPr>
        <p:spPr>
          <a:xfrm flipV="1">
            <a:off x="5581650" y="5146675"/>
            <a:ext cx="1035050" cy="97948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1" name="正方形/長方形 4">
            <a:extLst>
              <a:ext uri="{FF2B5EF4-FFF2-40B4-BE49-F238E27FC236}">
                <a16:creationId xmlns:a16="http://schemas.microsoft.com/office/drawing/2014/main" id="{21CAAFCB-E312-98EA-17FE-252B02535C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74650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kumimoji="0"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　</a:t>
            </a:r>
            <a:r>
              <a:rPr kumimoji="0" lang="zh-CN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第</a:t>
            </a:r>
            <a:r>
              <a:rPr kumimoji="0" lang="en-US" altLang="zh-CN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1</a:t>
            </a:r>
            <a:r>
              <a:rPr kumimoji="0"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7</a:t>
            </a:r>
            <a:r>
              <a:rPr kumimoji="0" lang="zh-CN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Calibri" panose="020F0502020204030204" pitchFamily="34" charset="0"/>
              </a:rPr>
              <a:t>回日本禁煙学会学術総会</a:t>
            </a:r>
            <a:endParaRPr kumimoji="0" lang="ja-JP" altLang="en-US" b="1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127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378</TotalTime>
  <Words>178</Words>
  <Application>Microsoft Office PowerPoint</Application>
  <PresentationFormat>ワイド画面</PresentationFormat>
  <Paragraphs>28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Times New Roman</vt:lpstr>
      <vt:lpstr>Office テーマ</vt:lpstr>
      <vt:lpstr>COI 開示 　 発表者名：禁煙一郎、卒煙次郎</vt:lpstr>
      <vt:lpstr>COI 開示 　 発表者名：禁煙一郎、卒煙次郎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e011008</cp:lastModifiedBy>
  <cp:revision>49</cp:revision>
  <cp:lastPrinted>2019-09-13T04:29:31Z</cp:lastPrinted>
  <dcterms:created xsi:type="dcterms:W3CDTF">2015-03-14T19:59:31Z</dcterms:created>
  <dcterms:modified xsi:type="dcterms:W3CDTF">2023-07-05T01:08:25Z</dcterms:modified>
</cp:coreProperties>
</file>